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88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07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67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31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765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39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93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24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53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40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71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979A1-478E-4AAB-9DC1-F987ECECDED7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B9449-24D9-4A24-A19C-807A785183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9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ea typeface="Calibri"/>
                <a:cs typeface="Times New Roman"/>
              </a:rPr>
              <a:t>Sortie pédagogique au Château </a:t>
            </a:r>
            <a:r>
              <a:rPr lang="fr-FR" dirty="0" err="1" smtClean="0">
                <a:ea typeface="Calibri"/>
                <a:cs typeface="Times New Roman"/>
              </a:rPr>
              <a:t>Montus</a:t>
            </a:r>
            <a:r>
              <a:rPr lang="fr-FR" dirty="0" smtClean="0">
                <a:ea typeface="Calibri"/>
                <a:cs typeface="Times New Roman"/>
              </a:rPr>
              <a:t/>
            </a:r>
            <a:br>
              <a:rPr lang="fr-FR" dirty="0" smtClean="0">
                <a:ea typeface="Calibri"/>
                <a:cs typeface="Times New Roman"/>
              </a:rPr>
            </a:br>
            <a:r>
              <a:rPr lang="fr-FR" dirty="0" smtClean="0"/>
              <a:t>12 septembre 2018</a:t>
            </a:r>
            <a:br>
              <a:rPr lang="fr-FR" dirty="0" smtClean="0"/>
            </a:br>
            <a:r>
              <a:rPr lang="fr-FR" dirty="0">
                <a:ea typeface="Calibri"/>
                <a:cs typeface="Times New Roman"/>
              </a:rPr>
              <a:t/>
            </a:r>
            <a:br>
              <a:rPr lang="fr-FR" dirty="0">
                <a:ea typeface="Calibri"/>
                <a:cs typeface="Times New Roman"/>
              </a:rPr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93" y="3212976"/>
            <a:ext cx="4824536" cy="321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99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2737"/>
            <a:ext cx="4139952" cy="2232247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ea typeface="Calibri"/>
                <a:cs typeface="Times New Roman"/>
              </a:rPr>
              <a:t>Visite d’une autre cave de </a:t>
            </a:r>
            <a:r>
              <a:rPr lang="fr-FR" dirty="0" smtClean="0">
                <a:ea typeface="Calibri"/>
                <a:cs typeface="Times New Roman"/>
              </a:rPr>
              <a:t>vieillissement.</a:t>
            </a:r>
            <a:endParaRPr lang="fr-FR" dirty="0">
              <a:ea typeface="Calibri"/>
              <a:cs typeface="Times New Roman"/>
            </a:endParaRPr>
          </a:p>
          <a:p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7"/>
            <a:ext cx="4464948" cy="297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6832"/>
            <a:ext cx="4464174" cy="297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80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Thomas </a:t>
            </a:r>
            <a:r>
              <a:rPr lang="fr-FR" dirty="0" err="1" smtClean="0"/>
              <a:t>Bayac</a:t>
            </a:r>
            <a:r>
              <a:rPr lang="fr-FR" dirty="0" smtClean="0"/>
              <a:t> dirige les élèves lors d’une initiation </a:t>
            </a:r>
            <a:r>
              <a:rPr lang="fr-FR" dirty="0"/>
              <a:t>à la </a:t>
            </a:r>
            <a:r>
              <a:rPr lang="fr-FR" dirty="0" smtClean="0"/>
              <a:t>dégustation.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393084" cy="292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063939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50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4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ea typeface="Calibri"/>
                <a:cs typeface="Times New Roman"/>
              </a:rPr>
              <a:t>La visite s’est terminée autour d’un </a:t>
            </a:r>
            <a:r>
              <a:rPr lang="fr-FR" dirty="0">
                <a:ea typeface="Calibri"/>
                <a:cs typeface="Times New Roman"/>
              </a:rPr>
              <a:t>repas mettant en valeur quatre </a:t>
            </a:r>
            <a:r>
              <a:rPr lang="fr-FR" dirty="0" smtClean="0">
                <a:ea typeface="Calibri"/>
                <a:cs typeface="Times New Roman"/>
              </a:rPr>
              <a:t>des nombreuses cuvées proposées par le domaine.</a:t>
            </a:r>
            <a:endParaRPr lang="fr-FR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761038" cy="384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176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ea typeface="Calibri"/>
                <a:cs typeface="Times New Roman"/>
              </a:rPr>
              <a:t>C’était une visite </a:t>
            </a:r>
            <a:r>
              <a:rPr lang="fr-FR" dirty="0" smtClean="0">
                <a:ea typeface="Calibri"/>
                <a:cs typeface="Times New Roman"/>
              </a:rPr>
              <a:t>riche en informations et apprentissages, que nos élèves appliqueront tout au long de leur formation.</a:t>
            </a:r>
          </a:p>
          <a:p>
            <a:pPr marL="0" indent="0">
              <a:buNone/>
            </a:pPr>
            <a:endParaRPr lang="fr-FR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fr-FR" dirty="0" smtClean="0">
              <a:ea typeface="Calibri"/>
              <a:cs typeface="Times New Roman"/>
            </a:endParaRPr>
          </a:p>
          <a:p>
            <a:pPr marL="0" indent="0">
              <a:buNone/>
            </a:pPr>
            <a:endParaRPr lang="fr-FR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fr-FR" dirty="0" smtClean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fr-FR" dirty="0" smtClean="0">
                <a:ea typeface="Calibri"/>
                <a:cs typeface="Times New Roman"/>
              </a:rPr>
              <a:t>Merci à Thomas ainsi qu’à Alain et Laurence </a:t>
            </a:r>
            <a:r>
              <a:rPr lang="fr-FR" dirty="0" err="1" smtClean="0">
                <a:ea typeface="Calibri"/>
                <a:cs typeface="Times New Roman"/>
              </a:rPr>
              <a:t>Brumont</a:t>
            </a:r>
            <a:r>
              <a:rPr lang="fr-FR" dirty="0" smtClean="0">
                <a:ea typeface="Calibri"/>
                <a:cs typeface="Times New Roman"/>
              </a:rPr>
              <a:t> !</a:t>
            </a:r>
          </a:p>
          <a:p>
            <a:pPr marL="0" indent="0">
              <a:buNone/>
            </a:pPr>
            <a:endParaRPr lang="fr-FR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30003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36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dirty="0">
                <a:ea typeface="Calibri"/>
                <a:cs typeface="Times New Roman"/>
              </a:rPr>
              <a:t>Le 12 septembre 2018, les élèves des classes Première Bac Pro cuisine et service et Bac technologique hôtellerie restauration ont pu suivre une initiation à l’œnologie et aux crus des vins.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dirty="0" smtClean="0">
                <a:ea typeface="Calibri"/>
                <a:cs typeface="Times New Roman"/>
              </a:rPr>
              <a:t>Monsieur </a:t>
            </a:r>
            <a:r>
              <a:rPr lang="fr-FR" dirty="0">
                <a:ea typeface="Calibri"/>
                <a:cs typeface="Times New Roman"/>
              </a:rPr>
              <a:t>Alain </a:t>
            </a:r>
            <a:r>
              <a:rPr lang="fr-FR" dirty="0" err="1">
                <a:ea typeface="Calibri"/>
                <a:cs typeface="Times New Roman"/>
              </a:rPr>
              <a:t>Brumont</a:t>
            </a:r>
            <a:r>
              <a:rPr lang="fr-FR" dirty="0">
                <a:ea typeface="Calibri"/>
                <a:cs typeface="Times New Roman"/>
              </a:rPr>
              <a:t> et son épouse </a:t>
            </a:r>
            <a:r>
              <a:rPr lang="fr-FR" dirty="0" smtClean="0">
                <a:ea typeface="Calibri"/>
                <a:cs typeface="Times New Roman"/>
              </a:rPr>
              <a:t>Laurence </a:t>
            </a:r>
            <a:r>
              <a:rPr lang="fr-FR" dirty="0">
                <a:ea typeface="Calibri"/>
                <a:cs typeface="Times New Roman"/>
              </a:rPr>
              <a:t>nous ont accueillis dans leur domaine pour former ces futurs professionnels et éventuellement provoquer des vocations.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1371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ea typeface="Calibri"/>
                <a:cs typeface="Times New Roman"/>
              </a:rPr>
              <a:t>Nous sommes arrivés au Château </a:t>
            </a:r>
            <a:r>
              <a:rPr lang="fr-FR" sz="2800" dirty="0" err="1">
                <a:ea typeface="Calibri"/>
                <a:cs typeface="Times New Roman"/>
              </a:rPr>
              <a:t>Montus</a:t>
            </a:r>
            <a:r>
              <a:rPr lang="fr-FR" sz="2800" dirty="0">
                <a:ea typeface="Calibri"/>
                <a:cs typeface="Times New Roman"/>
              </a:rPr>
              <a:t> où nous avons été accueillis par Thomas </a:t>
            </a:r>
            <a:r>
              <a:rPr lang="fr-FR" sz="2800" dirty="0" err="1">
                <a:ea typeface="Calibri"/>
                <a:cs typeface="Times New Roman"/>
              </a:rPr>
              <a:t>Bayac</a:t>
            </a:r>
            <a:r>
              <a:rPr lang="fr-FR" sz="2800" dirty="0">
                <a:ea typeface="Calibri"/>
                <a:cs typeface="Times New Roman"/>
              </a:rPr>
              <a:t>, ancien élève </a:t>
            </a:r>
            <a:r>
              <a:rPr lang="fr-FR" sz="2800" dirty="0" smtClean="0">
                <a:ea typeface="Calibri"/>
                <a:cs typeface="Times New Roman"/>
              </a:rPr>
              <a:t>du Lycée de l’</a:t>
            </a:r>
            <a:r>
              <a:rPr lang="fr-FR" sz="2800" dirty="0" err="1" smtClean="0">
                <a:ea typeface="Calibri"/>
                <a:cs typeface="Times New Roman"/>
              </a:rPr>
              <a:t>Arrouza</a:t>
            </a:r>
            <a:r>
              <a:rPr lang="fr-FR" sz="2800" dirty="0" smtClean="0">
                <a:ea typeface="Calibri"/>
                <a:cs typeface="Times New Roman"/>
              </a:rPr>
              <a:t> qui </a:t>
            </a:r>
            <a:r>
              <a:rPr lang="fr-FR" sz="2800" dirty="0">
                <a:ea typeface="Calibri"/>
                <a:cs typeface="Times New Roman"/>
              </a:rPr>
              <a:t>s’occupe de l’évènementiel pour le domaine et assiste le maître </a:t>
            </a:r>
            <a:r>
              <a:rPr lang="fr-FR" sz="2800" dirty="0" smtClean="0">
                <a:ea typeface="Calibri"/>
                <a:cs typeface="Times New Roman"/>
              </a:rPr>
              <a:t>de chai.</a:t>
            </a:r>
            <a:endParaRPr lang="fr-FR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97" y="2592387"/>
            <a:ext cx="394652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82" y="2619374"/>
            <a:ext cx="3856037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80631" y="5445224"/>
            <a:ext cx="8765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C’est dans la cour du château classé monument historique qu’il a donné les premières notions, un peu d’histoire et un portrait sur les vins produits au domaine.</a:t>
            </a:r>
          </a:p>
        </p:txBody>
      </p:sp>
    </p:spTree>
    <p:extLst>
      <p:ext uri="{BB962C8B-B14F-4D97-AF65-F5344CB8AC3E}">
        <p14:creationId xmlns:p14="http://schemas.microsoft.com/office/powerpoint/2010/main" val="279695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477" y="1517382"/>
            <a:ext cx="5478627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ea typeface="Calibri"/>
                <a:cs typeface="Times New Roman"/>
              </a:rPr>
              <a:t>Dans les chais il a expliqué le principe de la vinification et nous avons pu voir des ouvriers procéder au </a:t>
            </a:r>
            <a:r>
              <a:rPr lang="fr-FR" dirty="0" smtClean="0">
                <a:ea typeface="Calibri"/>
                <a:cs typeface="Times New Roman"/>
              </a:rPr>
              <a:t>« </a:t>
            </a:r>
            <a:r>
              <a:rPr lang="fr-FR" dirty="0" err="1" smtClean="0">
                <a:ea typeface="Calibri"/>
                <a:cs typeface="Times New Roman"/>
              </a:rPr>
              <a:t>pigeage</a:t>
            </a:r>
            <a:r>
              <a:rPr lang="fr-FR" dirty="0" smtClean="0">
                <a:ea typeface="Calibri"/>
                <a:cs typeface="Times New Roman"/>
              </a:rPr>
              <a:t> » </a:t>
            </a:r>
            <a:r>
              <a:rPr lang="fr-FR" dirty="0">
                <a:ea typeface="Calibri"/>
                <a:cs typeface="Times New Roman"/>
              </a:rPr>
              <a:t>du vin en fermentation.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464" y="3645023"/>
            <a:ext cx="4030663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43049"/>
            <a:ext cx="2920008" cy="194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82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Un détour dans une cave de vieillissement avec d’autres explications…</a:t>
            </a:r>
          </a:p>
          <a:p>
            <a:pPr marL="0" indent="0">
              <a:buNone/>
            </a:pPr>
            <a:r>
              <a:rPr lang="fr-FR" dirty="0"/>
              <a:t> 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115" y="3435617"/>
            <a:ext cx="379095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7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411663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7" y="2564904"/>
            <a:ext cx="4487863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66219"/>
            <a:ext cx="4411663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983707" y="620688"/>
            <a:ext cx="3968999" cy="18722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Puis des explications sur la culture de la vigne, plus précisément </a:t>
            </a:r>
            <a:r>
              <a:rPr lang="fr-FR" dirty="0" smtClean="0"/>
              <a:t>sur le </a:t>
            </a:r>
            <a:r>
              <a:rPr lang="fr-FR" dirty="0"/>
              <a:t>cépage </a:t>
            </a:r>
            <a:r>
              <a:rPr lang="fr-FR" dirty="0" smtClean="0"/>
              <a:t>dominant : « Le </a:t>
            </a:r>
            <a:r>
              <a:rPr lang="fr-FR" dirty="0" err="1" smtClean="0"/>
              <a:t>Tannat</a:t>
            </a:r>
            <a:r>
              <a:rPr lang="fr-FR" dirty="0" smtClean="0"/>
              <a:t>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6888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La cabane offrait une belle vue sur les vignes de la </a:t>
            </a:r>
            <a:r>
              <a:rPr lang="fr-FR" dirty="0" err="1" smtClean="0"/>
              <a:t>Tyre</a:t>
            </a:r>
            <a:r>
              <a:rPr lang="fr-FR" dirty="0" smtClean="0"/>
              <a:t>, Fleuron des domaines BRUMONT.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53275"/>
            <a:ext cx="6588224" cy="439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0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Puis nous arrivons au </a:t>
            </a:r>
            <a:r>
              <a:rPr lang="fr-FR" dirty="0" smtClean="0"/>
              <a:t>château </a:t>
            </a:r>
            <a:r>
              <a:rPr lang="fr-FR" dirty="0" err="1" smtClean="0"/>
              <a:t>Bouscassé</a:t>
            </a:r>
            <a:r>
              <a:rPr lang="fr-FR" dirty="0" smtClean="0"/>
              <a:t>, lieu historique de vie de la famille </a:t>
            </a:r>
            <a:r>
              <a:rPr lang="fr-FR" dirty="0" err="1" smtClean="0"/>
              <a:t>Brumont</a:t>
            </a:r>
            <a:r>
              <a:rPr lang="fr-FR" dirty="0" smtClean="0"/>
              <a:t>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16113"/>
            <a:ext cx="4694237" cy="313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120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ea typeface="Calibri"/>
                <a:cs typeface="Times New Roman"/>
              </a:rPr>
              <a:t>Explication </a:t>
            </a:r>
            <a:r>
              <a:rPr lang="fr-FR" dirty="0" smtClean="0">
                <a:ea typeface="Calibri"/>
                <a:cs typeface="Times New Roman"/>
              </a:rPr>
              <a:t>sur le fonctionnement de </a:t>
            </a:r>
            <a:r>
              <a:rPr lang="fr-FR" dirty="0">
                <a:ea typeface="Calibri"/>
                <a:cs typeface="Times New Roman"/>
              </a:rPr>
              <a:t>la chaîne </a:t>
            </a:r>
            <a:r>
              <a:rPr lang="fr-FR" dirty="0" smtClean="0">
                <a:ea typeface="Calibri"/>
                <a:cs typeface="Times New Roman"/>
              </a:rPr>
              <a:t>d’embouteillage à la pointe de la technologie.</a:t>
            </a:r>
            <a:endParaRPr lang="fr-FR" dirty="0">
              <a:ea typeface="Calibri"/>
              <a:cs typeface="Times New Roman"/>
            </a:endParaRPr>
          </a:p>
          <a:p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781300"/>
            <a:ext cx="440372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690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293</Words>
  <Application>Microsoft Office PowerPoint</Application>
  <PresentationFormat>Affichage à l'écran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Sortie pédagogique au Château Montus 12 septembre 2018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 pédagogique au Château Montus 12 septembre 2018</dc:title>
  <dc:creator>Gilbert et Moiken</dc:creator>
  <cp:lastModifiedBy>Gilbert et Moiken</cp:lastModifiedBy>
  <cp:revision>6</cp:revision>
  <dcterms:created xsi:type="dcterms:W3CDTF">2018-09-12T16:10:56Z</dcterms:created>
  <dcterms:modified xsi:type="dcterms:W3CDTF">2018-09-13T13:19:40Z</dcterms:modified>
</cp:coreProperties>
</file>